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Default Extension="xlsx" ContentType="application/vnd.openxmlformats-officedocument.spreadsheetml.sheet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notesSlides/notesSlide14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26" r:id="rId1"/>
  </p:sldMasterIdLst>
  <p:notesMasterIdLst>
    <p:notesMasterId r:id="rId16"/>
  </p:notesMasterIdLst>
  <p:sldIdLst>
    <p:sldId id="256" r:id="rId2"/>
    <p:sldId id="263" r:id="rId3"/>
    <p:sldId id="266" r:id="rId4"/>
    <p:sldId id="265" r:id="rId5"/>
    <p:sldId id="264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5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9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Pr>
        <a:bodyPr/>
        <a:lstStyle/>
        <a:p>
          <a:pPr>
            <a:defRPr lang="en-CA"/>
          </a:pPr>
          <a:endParaRPr lang="en-US"/>
        </a:p>
      </c:txPr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Gross Annual Income</c:v>
                </c:pt>
              </c:strCache>
            </c:strRef>
          </c:tx>
          <c:explosion val="25"/>
          <c:cat>
            <c:strRef>
              <c:f>Sheet1!$A$2:$A$4</c:f>
              <c:strCache>
                <c:ptCount val="3"/>
                <c:pt idx="0">
                  <c:v>Marketing</c:v>
                </c:pt>
                <c:pt idx="1">
                  <c:v>R &amp; D</c:v>
                </c:pt>
                <c:pt idx="2">
                  <c:v>Misc.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0.04</c:v>
                </c:pt>
                <c:pt idx="1">
                  <c:v>0.02</c:v>
                </c:pt>
                <c:pt idx="2">
                  <c:v>0.94</c:v>
                </c:pt>
              </c:numCache>
            </c:numRef>
          </c:val>
        </c:ser>
        <c:firstSliceAng val="0"/>
      </c:pieChart>
    </c:plotArea>
    <c:legend>
      <c:legendPos val="r"/>
      <c:txPr>
        <a:bodyPr/>
        <a:lstStyle/>
        <a:p>
          <a:pPr>
            <a:defRPr lang="en-CA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731EC-68C7-4565-8335-BE4F6E91FD1E}" type="datetimeFigureOut">
              <a:rPr lang="en-CA" smtClean="0"/>
              <a:pPr/>
              <a:t>12/3/12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7236D-931A-431B-B128-3B326C550C94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7236D-931A-431B-B128-3B326C550C94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7236D-931A-431B-B128-3B326C550C94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7236D-931A-431B-B128-3B326C550C94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7236D-931A-431B-B128-3B326C550C94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7236D-931A-431B-B128-3B326C550C94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7236D-931A-431B-B128-3B326C550C94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7236D-931A-431B-B128-3B326C550C94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7236D-931A-431B-B128-3B326C550C94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7236D-931A-431B-B128-3B326C550C94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7236D-931A-431B-B128-3B326C550C94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7236D-931A-431B-B128-3B326C550C94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7236D-931A-431B-B128-3B326C550C94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7236D-931A-431B-B128-3B326C550C94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7236D-931A-431B-B128-3B326C550C94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13DC-C29A-F347-93BD-80CEF9F28897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13DC-C29A-F347-93BD-80CEF9F28897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8D125-FB85-9C44-9C53-92CDE2F0FD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13DC-C29A-F347-93BD-80CEF9F28897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8D125-FB85-9C44-9C53-92CDE2F0FD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13DC-C29A-F347-93BD-80CEF9F28897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13DC-C29A-F347-93BD-80CEF9F28897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8D125-FB85-9C44-9C53-92CDE2F0FDA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13DC-C29A-F347-93BD-80CEF9F28897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8D125-FB85-9C44-9C53-92CDE2F0FD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13DC-C29A-F347-93BD-80CEF9F28897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8D125-FB85-9C44-9C53-92CDE2F0FD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13DC-C29A-F347-93BD-80CEF9F28897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8D125-FB85-9C44-9C53-92CDE2F0FD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D1AF13DC-C29A-F347-93BD-80CEF9F28897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73E8D125-FB85-9C44-9C53-92CDE2F0FD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CA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1AF13DC-C29A-F347-93BD-80CEF9F28897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3E8D125-FB85-9C44-9C53-92CDE2F0FD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13DC-C29A-F347-93BD-80CEF9F28897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8D125-FB85-9C44-9C53-92CDE2F0FD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13DC-C29A-F347-93BD-80CEF9F28897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8D125-FB85-9C44-9C53-92CDE2F0FD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13DC-C29A-F347-93BD-80CEF9F28897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8D125-FB85-9C44-9C53-92CDE2F0FD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13DC-C29A-F347-93BD-80CEF9F28897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8D125-FB85-9C44-9C53-92CDE2F0FD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13DC-C29A-F347-93BD-80CEF9F28897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8D125-FB85-9C44-9C53-92CDE2F0FD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AF13DC-C29A-F347-93BD-80CEF9F28897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3E8D125-FB85-9C44-9C53-92CDE2F0FD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45720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Macintosh%20HD:Users:virtue:Downloads:MARKETINGFINAL.docx!OLE_LINK2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Middle Earth Adventures</a:t>
            </a:r>
            <a:endParaRPr lang="en-US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Center yourself in Middle Earth</a:t>
            </a:r>
            <a:endParaRPr lang="en-US" dirty="0"/>
          </a:p>
        </p:txBody>
      </p:sp>
      <p:pic>
        <p:nvPicPr>
          <p:cNvPr id="16" name="Picture Placeholder 15" descr="MEA-logorevised.png"/>
          <p:cNvPicPr>
            <a:picLocks noGrp="1"/>
          </p:cNvPicPr>
          <p:nvPr>
            <p:ph type="pic" sz="quarter" idx="13"/>
          </p:nvPr>
        </p:nvPicPr>
        <p:blipFill>
          <a:blip r:embed="rId3" cstate="print"/>
          <a:srcRect t="-3508" b="-3508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 Strategy</a:t>
            </a:r>
            <a:endParaRPr lang="en-US" dirty="0"/>
          </a:p>
        </p:txBody>
      </p:sp>
      <p:sp>
        <p:nvSpPr>
          <p:cNvPr id="30" name="Content Placeholder 2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Enables us to focus on sustainability with:</a:t>
            </a:r>
          </a:p>
          <a:p>
            <a:r>
              <a:rPr lang="en-US" dirty="0" smtClean="0"/>
              <a:t>Employees</a:t>
            </a:r>
          </a:p>
          <a:p>
            <a:r>
              <a:rPr lang="en-US" dirty="0" smtClean="0"/>
              <a:t>Customers</a:t>
            </a:r>
          </a:p>
          <a:p>
            <a:r>
              <a:rPr lang="en-US" dirty="0" smtClean="0"/>
              <a:t>The environment</a:t>
            </a:r>
          </a:p>
          <a:p>
            <a:r>
              <a:rPr lang="en-US" dirty="0" smtClean="0"/>
              <a:t>Business practices</a:t>
            </a:r>
          </a:p>
          <a:p>
            <a:endParaRPr lang="en-US" b="1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3"/>
          </p:nvPr>
        </p:nvSpPr>
        <p:spPr>
          <a:xfrm>
            <a:off x="726141" y="1598613"/>
            <a:ext cx="7695357" cy="42787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For-Profit Company</a:t>
            </a:r>
            <a:endParaRPr lang="en-US" dirty="0"/>
          </a:p>
        </p:txBody>
      </p:sp>
      <p:pic>
        <p:nvPicPr>
          <p:cNvPr id="33" name="Content Placeholder 32" descr="Ice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-12987" r="-12987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Quality second hand kayaks purchased from Eastern Outdoors</a:t>
            </a:r>
            <a:endParaRPr lang="en-US" dirty="0"/>
          </a:p>
        </p:txBody>
      </p:sp>
      <p:pic>
        <p:nvPicPr>
          <p:cNvPr id="8" name="Content Placeholder 7" descr="nb-saint-john-city-market-interior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6659" r="-6659"/>
          <a:stretch>
            <a:fillRect/>
          </a:stretch>
        </p:blipFill>
        <p:spPr/>
      </p:pic>
      <p:pic>
        <p:nvPicPr>
          <p:cNvPr id="7" name="Content Placeholder 6" descr="sea-kayaks-performance-touring-kayaks-171225.jpg"/>
          <p:cNvPicPr>
            <a:picLocks noGrp="1" noChangeAspect="1"/>
          </p:cNvPicPr>
          <p:nvPr>
            <p:ph sz="half" idx="13"/>
          </p:nvPr>
        </p:nvPicPr>
        <p:blipFill>
          <a:blip r:embed="rId4"/>
          <a:srcRect t="-12760" b="-12760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dirty="0" smtClean="0"/>
              <a:t>Food and spa needs purchased locally at Saint John City Market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Promotion Strategy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Sales! 15% off if you book early</a:t>
            </a:r>
          </a:p>
          <a:p>
            <a:r>
              <a:rPr lang="en-US" dirty="0" smtClean="0"/>
              <a:t>Advertisement; flyers, brochures, internet ads, webpage, etc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3"/>
          </p:nvPr>
        </p:nvSpPr>
        <p:spPr>
          <a:xfrm>
            <a:off x="723900" y="3491837"/>
            <a:ext cx="7707406" cy="2231136"/>
          </a:xfrm>
        </p:spPr>
        <p:txBody>
          <a:bodyPr/>
          <a:lstStyle/>
          <a:p>
            <a:r>
              <a:rPr lang="en-US" dirty="0" smtClean="0"/>
              <a:t>Community involvement: Buying locally, community space for workshops and activities</a:t>
            </a:r>
          </a:p>
          <a:p>
            <a:r>
              <a:rPr lang="en-US" dirty="0" smtClean="0"/>
              <a:t>Personal selling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25488" y="1587500"/>
          <a:ext cx="769302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AJ </a:t>
            </a:r>
            <a:r>
              <a:rPr lang="en-US" dirty="0" err="1" smtClean="0"/>
              <a:t>Doak</a:t>
            </a:r>
            <a:r>
              <a:rPr lang="en-US" dirty="0" smtClean="0"/>
              <a:t>, Jessica Kinsley, Zara MacKay-Boyce, Michelle McCaffrey</a:t>
            </a:r>
            <a:endParaRPr lang="en-US" dirty="0"/>
          </a:p>
        </p:txBody>
      </p:sp>
      <p:pic>
        <p:nvPicPr>
          <p:cNvPr id="5" name="Picture Placeholder 4" descr="outdoor_massage.jpg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-7262" r="-7262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Soft Adventure geared towards personal growth and learning through nature. We focus on sustainable environmental awareness by integrating sea kayaking and eco-spa retreats. Baby boomers and future generations will continue to enjoy these and other ventures in kids camps, alternative education and dog sledding.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526925"/>
            <a:ext cx="7691719" cy="1143000"/>
          </a:xfrm>
        </p:spPr>
        <p:txBody>
          <a:bodyPr/>
          <a:lstStyle/>
          <a:p>
            <a:r>
              <a:rPr lang="en-US" dirty="0" smtClean="0"/>
              <a:t>Corporate Strategy Statement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2156986"/>
            <a:ext cx="7691719" cy="400176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dirty="0" smtClean="0"/>
              <a:t>Middle Earth Adventures provides a safe and positive working environment for staff and clients. It offers job security and potential growth within the company. We are a for-profit company that encompasses all five aspects of Ecotourism (sustainability, educative, conservation oriented, nature-based, and enhances and contributes to local communities) as well as promoting happy, healthy living. 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535875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b="1" dirty="0" smtClean="0"/>
              <a:t>Product mix includes: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Water Services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Education Services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Spa Services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Winter Services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2"/>
            <a:ext cx="3776472" cy="485155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And some of our product line…</a:t>
            </a:r>
          </a:p>
          <a:p>
            <a:pPr>
              <a:buNone/>
            </a:pPr>
            <a:r>
              <a:rPr lang="en-US" sz="2800" dirty="0" smtClean="0"/>
              <a:t>Sea kayaking tours and instruction, free educational workshops, spa packages, dog sledding, and much more!</a:t>
            </a:r>
            <a:endParaRPr lang="en-US" sz="2800" dirty="0"/>
          </a:p>
        </p:txBody>
      </p:sp>
      <p:pic>
        <p:nvPicPr>
          <p:cNvPr id="5" name="Picture 4" descr="PA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88" y="4122628"/>
            <a:ext cx="3087570" cy="2315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S.W.O.T.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Used to show the strengths, weaknesses, opportunities and threats for Middle Earth Adventures</a:t>
            </a:r>
            <a:endParaRPr lang="en-US" dirty="0"/>
          </a:p>
        </p:txBody>
      </p:sp>
      <p:pic>
        <p:nvPicPr>
          <p:cNvPr id="7" name="Picture Placeholder 6" descr="swot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-37" b="-37"/>
          <a:stretch>
            <a:fillRect/>
          </a:stretch>
        </p:blipFill>
        <p:spPr>
          <a:xfrm>
            <a:off x="4829938" y="864971"/>
            <a:ext cx="3422075" cy="47091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2522283"/>
            <a:ext cx="3776472" cy="364833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Competitive</a:t>
            </a:r>
          </a:p>
          <a:p>
            <a:r>
              <a:rPr lang="en-US" sz="2600" dirty="0" smtClean="0"/>
              <a:t>Economic</a:t>
            </a:r>
          </a:p>
          <a:p>
            <a:r>
              <a:rPr lang="en-US" sz="2600" dirty="0" smtClean="0"/>
              <a:t>Political</a:t>
            </a:r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22283"/>
            <a:ext cx="3776472" cy="364833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Legal and Regulatory</a:t>
            </a:r>
          </a:p>
          <a:p>
            <a:r>
              <a:rPr lang="en-US" sz="2600" dirty="0" smtClean="0"/>
              <a:t>Technological</a:t>
            </a:r>
          </a:p>
          <a:p>
            <a:r>
              <a:rPr lang="en-US" sz="2600" dirty="0" smtClean="0"/>
              <a:t>Socio-cultural</a:t>
            </a:r>
            <a:endParaRPr 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726140" y="1457977"/>
            <a:ext cx="7691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6 Environmental factors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Customer Profile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charset="2"/>
              <a:buChar char="v"/>
            </a:pPr>
            <a:r>
              <a:rPr lang="en-US" dirty="0" smtClean="0"/>
              <a:t> Baby Boomers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Over 35+ Set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 Middle to high income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 Families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 Eco-tourists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graphicFrame>
        <p:nvGraphicFramePr>
          <p:cNvPr id="210946" name="Object 2"/>
          <p:cNvGraphicFramePr>
            <a:graphicFrameLocks noChangeAspect="1"/>
          </p:cNvGraphicFramePr>
          <p:nvPr/>
        </p:nvGraphicFramePr>
        <p:xfrm>
          <a:off x="4829938" y="886115"/>
          <a:ext cx="3422075" cy="4688016"/>
        </p:xfrm>
        <a:graphic>
          <a:graphicData uri="http://schemas.openxmlformats.org/presentationml/2006/ole">
            <p:oleObj spid="_x0000_s210946" name="Document" r:id="rId4" imgW="5486198" imgH="8089602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Rockwood Park</a:t>
            </a:r>
          </a:p>
          <a:p>
            <a:pPr>
              <a:buNone/>
            </a:pPr>
            <a:r>
              <a:rPr lang="en-US" dirty="0" smtClean="0"/>
              <a:t>Only family oriented, not just sea kayaking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Go Fundy Adventures</a:t>
            </a:r>
          </a:p>
          <a:p>
            <a:pPr>
              <a:buNone/>
            </a:pPr>
            <a:r>
              <a:rPr lang="en-US" dirty="0" smtClean="0"/>
              <a:t>Strictly for cruise ship tourists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b="1" dirty="0" smtClean="0"/>
              <a:t>Eastern Outdoors</a:t>
            </a:r>
          </a:p>
          <a:p>
            <a:pPr>
              <a:buNone/>
            </a:pPr>
            <a:r>
              <a:rPr lang="en-US" dirty="0" smtClean="0"/>
              <a:t>High adventure, seasonal, tourist based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b="1" dirty="0" smtClean="0"/>
              <a:t>BC &amp; Nova Scotia</a:t>
            </a:r>
          </a:p>
          <a:p>
            <a:pPr>
              <a:buNone/>
            </a:pPr>
            <a:r>
              <a:rPr lang="en-US" dirty="0" smtClean="0"/>
              <a:t>Famously known for adventure sports. Not this kind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Strategy</a:t>
            </a:r>
            <a:endParaRPr lang="en-US" dirty="0"/>
          </a:p>
        </p:txBody>
      </p:sp>
      <p:pic>
        <p:nvPicPr>
          <p:cNvPr id="6" name="Content Placeholder 5" descr="BOYS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30902" b="-30902"/>
          <a:stretch>
            <a:fillRect/>
          </a:stretch>
        </p:blipFill>
        <p:spPr>
          <a:xfrm>
            <a:off x="723900" y="1457979"/>
            <a:ext cx="3776472" cy="458386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Offers year round eco-adventure and spa services</a:t>
            </a:r>
          </a:p>
          <a:p>
            <a:r>
              <a:rPr lang="en-US" dirty="0" smtClean="0"/>
              <a:t>Focuses on sustainability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dirty="0" smtClean="0"/>
              <a:t>Values customers and employees</a:t>
            </a:r>
          </a:p>
          <a:p>
            <a:r>
              <a:rPr lang="en-US" dirty="0" smtClean="0"/>
              <a:t>Emphasis on positive learning environment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175</TotalTime>
  <Words>403</Words>
  <Application>Microsoft Macintosh PowerPoint</Application>
  <PresentationFormat>On-screen Show (4:3)</PresentationFormat>
  <Paragraphs>78</Paragraphs>
  <Slides>14</Slides>
  <Notes>14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Venture</vt:lpstr>
      <vt:lpstr>Macintosh HD:Users:virtue:Downloads:MARKETINGFINAL.docx!OLE_LINK2</vt:lpstr>
      <vt:lpstr>Middle Earth Adventures</vt:lpstr>
      <vt:lpstr>Mission Statement</vt:lpstr>
      <vt:lpstr>Corporate Strategy Statement  </vt:lpstr>
      <vt:lpstr>The Product</vt:lpstr>
      <vt:lpstr>S.W.O.T.</vt:lpstr>
      <vt:lpstr>Environmental Analysis</vt:lpstr>
      <vt:lpstr>Primary Customer Profile</vt:lpstr>
      <vt:lpstr>The Competition</vt:lpstr>
      <vt:lpstr>Product Strategy</vt:lpstr>
      <vt:lpstr>Pricing Strategy</vt:lpstr>
      <vt:lpstr>Channel Strategy</vt:lpstr>
      <vt:lpstr>Promotion Strategy</vt:lpstr>
      <vt:lpstr>Budget</vt:lpstr>
      <vt:lpstr>Thank you!</vt:lpstr>
    </vt:vector>
  </TitlesOfParts>
  <Company>VIda Industries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 Earth Adventures</dc:title>
  <dc:creator>David Virtue</dc:creator>
  <cp:lastModifiedBy>David Virtue</cp:lastModifiedBy>
  <cp:revision>6</cp:revision>
  <dcterms:created xsi:type="dcterms:W3CDTF">2012-12-04T01:20:47Z</dcterms:created>
  <dcterms:modified xsi:type="dcterms:W3CDTF">2012-12-04T01:21:05Z</dcterms:modified>
</cp:coreProperties>
</file>